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Poppins Light"/>
      <p:regular r:id="rId14"/>
    </p:embeddedFont>
    <p:embeddedFont>
      <p:font typeface="Poppins Light"/>
      <p:regular r:id="rId15"/>
    </p:embeddedFont>
    <p:embeddedFont>
      <p:font typeface="Poppins Light"/>
      <p:regular r:id="rId16"/>
    </p:embeddedFont>
    <p:embeddedFont>
      <p:font typeface="Poppins Light"/>
      <p:regular r:id="rId17"/>
    </p:embeddedFont>
    <p:embeddedFont>
      <p:font typeface="Roboto Light"/>
      <p:regular r:id="rId18"/>
    </p:embeddedFont>
    <p:embeddedFont>
      <p:font typeface="Roboto Light"/>
      <p:regular r:id="rId19"/>
    </p:embeddedFont>
    <p:embeddedFont>
      <p:font typeface="Roboto Light"/>
      <p:regular r:id="rId20"/>
    </p:embeddedFont>
    <p:embeddedFont>
      <p:font typeface="Roboto Light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2-1.png>
</file>

<file path=ppt/media/image-4-1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02230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GVI MAPPER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392060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Abdus Sami Ch, Maria Altaf &amp; M.Umar Riaz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53866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GVi Mapper offers a cutting-edge solution for real-time 3D mapping across various sectors. It empowers industries by integrating continuous visual data streams into accurate, dynamic models.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599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Introduction to GVi Mapper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3248144"/>
            <a:ext cx="28960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Real-time 3D Models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GVi Mapper turns real-world visuals into 3D models instantly, enhancing analysis.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013710"/>
            <a:ext cx="3664863" cy="2047994"/>
          </a:xfrm>
          <a:prstGeom prst="roundRect">
            <a:avLst>
              <a:gd name="adj" fmla="val 4652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3248144"/>
            <a:ext cx="30196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Versatile Applications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738563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It serves sectors like security, construction, and architecture, tailoring solutions efficiently.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88518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522952"/>
            <a:ext cx="34985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Efficient Decision-Making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6013371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The system provides clear data for informed decisions, optimizing field-specific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Relevant Works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31927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3D Architecture Design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Drones capture detailed architectural environments, supporting precise 3D modeling.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3D Home Design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Advanced tools visualize and adjust home structures, facilitating renovation processes.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30446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Security Enhancements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Swarm drones generate real-time maps to improve situational security awareness.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14575"/>
            <a:ext cx="645616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Additional Applications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186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99173" y="3703677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186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Investigation Aid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0908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3D mapping reveals vital data for exploring unknown regions during investigations.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186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3224" y="3703677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1866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Precision in 3D Printing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46341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Highly accurate models guide the creation of physical objects, replicating complex designs.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1055"/>
            <a:ext cx="82847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Understanding Depth Images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1983462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192322"/>
            <a:ext cx="29654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Spatial Data Capture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682740"/>
            <a:ext cx="63512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Each pixel’s intensity measures object distance, aiding 3D model construction.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221" y="1983462"/>
            <a:ext cx="6351389" cy="392537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5221" y="6192322"/>
            <a:ext cx="30312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Depth Reconstruction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5221" y="6682740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Crucial spatial information is utilized to rebuild the depth of environments.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537448"/>
            <a:ext cx="5742146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Workflow of GVi Mapper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53339" y="1636157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Image Capture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1953339" y="2058472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Collection of initial data through varied imaging techniques.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53339" y="3198971"/>
            <a:ext cx="2446258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Depth Map Creation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1953339" y="3621286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Generated maps with detailed spatial information of surfaces.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53339" y="4761786"/>
            <a:ext cx="306109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3D Point Cloud Formation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1953339" y="5184100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Translating depth maps into a point representation of structures.</a:t>
            </a:r>
            <a:endParaRPr lang="en-US" sz="15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6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953339" y="6324600"/>
            <a:ext cx="274081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3D Model Construction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1953339" y="6746915"/>
            <a:ext cx="6507004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Final model building, providing a comprehensive 3D visualization.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GVi Mapper revolutionizes 3D mapping, offering real-time, actionable insights for multiple industries. Reach out with any queries to explore its potential in your field.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2024-11-13T18:06:43Z</dcterms:created>
  <dcterms:modified xsi:type="dcterms:W3CDTF">2024-11-13T18:06:43Z</dcterms:modified>
</cp:coreProperties>
</file>